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7"/>
  </p:notesMasterIdLst>
  <p:sldIdLst>
    <p:sldId id="257" r:id="rId2"/>
    <p:sldId id="331" r:id="rId3"/>
    <p:sldId id="332" r:id="rId4"/>
    <p:sldId id="333" r:id="rId5"/>
    <p:sldId id="334" r:id="rId6"/>
    <p:sldId id="335" r:id="rId7"/>
    <p:sldId id="336" r:id="rId8"/>
    <p:sldId id="312" r:id="rId9"/>
    <p:sldId id="310" r:id="rId10"/>
    <p:sldId id="311" r:id="rId11"/>
    <p:sldId id="296" r:id="rId12"/>
    <p:sldId id="298" r:id="rId13"/>
    <p:sldId id="297" r:id="rId14"/>
    <p:sldId id="299" r:id="rId15"/>
    <p:sldId id="301" r:id="rId16"/>
    <p:sldId id="300" r:id="rId17"/>
    <p:sldId id="302" r:id="rId18"/>
    <p:sldId id="303" r:id="rId19"/>
    <p:sldId id="304" r:id="rId20"/>
    <p:sldId id="305" r:id="rId21"/>
    <p:sldId id="306" r:id="rId22"/>
    <p:sldId id="307" r:id="rId23"/>
    <p:sldId id="337" r:id="rId24"/>
    <p:sldId id="338" r:id="rId25"/>
    <p:sldId id="339" r:id="rId26"/>
    <p:sldId id="282" r:id="rId27"/>
    <p:sldId id="283" r:id="rId28"/>
    <p:sldId id="340" r:id="rId29"/>
    <p:sldId id="280" r:id="rId30"/>
    <p:sldId id="281" r:id="rId31"/>
    <p:sldId id="341" r:id="rId32"/>
    <p:sldId id="343" r:id="rId33"/>
    <p:sldId id="344" r:id="rId34"/>
    <p:sldId id="345" r:id="rId35"/>
    <p:sldId id="342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15:11:15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249 27 24575,'47'-18'0,"-3"13"0,1 2 0,86 4 0,-40 2 0,-66-4 0,0 2 0,0 1 0,42 9 0,16 1 0,-56-9 0,37 9 0,-1 6 0,-41-10 0,1-1 0,0-2 0,0 0 0,41 2 0,-39-5 0,0 1 0,-1 1 0,30 9 0,-28-6 0,0-1 0,39 2 0,-38-5 0,-1 2 0,0 0 0,46 16 0,-49-13 0,1-1 0,0-1 0,0-1 0,42 3 0,-51-7 0,1 1 0,-1 1 0,0 0 0,28 10 0,-28-8 0,1 0 0,1-1 0,32 4 0,-26-6 0,0 1 0,-1 1 0,1 1 0,-1 1 0,0 1 0,37 17 0,-46-19 0,0-1 0,0 0 0,0-2 0,0 1 0,1-2 0,13 1 0,-9-1 0,0 1 0,29 7 0,-24-2 0,60 14 0,11 2 0,-24-6 0,-35-8 0,41 16 0,-47-14 0,62 14 0,-8-5 0,-60-13 0,1-1 0,0-1 0,30 3 0,-39-6 0,0 0 0,0 1 0,0 1 0,0 1 0,26 11 0,-26-9 0,0-1 0,1 0 0,0-2 0,29 6 0,-12-6 0,54 16 0,15 3 0,-71-17 0,-1 2 0,0 1 0,41 18 0,10 3 0,33 4 0,17 11 0,-41-12 0,66 11 0,-117-31 0,2 0 0,80 14 0,-109-24 0,-1 0 0,1 0 0,19 9 0,-20-7 0,0-1 0,0 0 0,0-1 0,13 2 0,0-1 0,-1 1 0,0 1 0,0 2 0,0 0 0,22 12 0,1-2 0,60 16 0,17 6 0,-62-22 0,-44-14 0,0 1 0,22 10 0,-15-5 0,1-1 0,26 6 0,-12-4 0,146 59 0,-15-4 0,-67-33 0,5 8 0,-7-3 0,-46-16 0,-34-15 0,0 1 0,20 13 0,-22-10 0,-1-1 0,2 0 0,-1-2 0,1 0 0,0-1 0,1-1 0,22 4 0,-36-9 0,0 1 0,-1 1 0,1-1 0,-1 1 0,0 0 0,12 8 0,16 7 0,13-1 0,-28-11 0,33 15 0,-34-12 0,40 11 0,6 3 0,-16-3 0,0-2 0,1-2 0,58 11 0,-79-20 0,-1 1 0,53 25 0,-52-21 0,-20-9 0,18 9 0,0-2 0,1 0 0,34 6 0,-37-10 0,1 2 0,-1 1 0,-1 0 0,0 2 0,33 20 0,-14-8 0,74 34 0,37 40 0,-98-73 0,-45-20 0,0 0 0,-1 0 0,1 0 0,-1 1 0,9 7 0,-5-4 0,0 0 0,25 12 0,0-1 0,-2-2 0,-27-13 0,0 0 0,0 0 0,-1 1 0,0 1 0,13 9 0,10 10 0,63 40 0,-43-33 0,-29-15 0,-2 0 0,31 32 0,-33-30 0,1 0 0,35 24 0,-44-35 0,-1 1 0,0-1 0,0 2 0,10 12 0,19 20 0,20 13 0,70 61 0,82 39 0,-148-119 0,-52-32 0,1 1 0,-2 0 0,1 1 0,0 0 0,-1 1 0,0 0 0,-1 0 0,14 16 0,-9-8 0,0 0 0,1-1 0,1-1 0,0 0 0,29 19 0,-19-15 0,29 28 0,-40-33 0,-1-2 0,1 0 0,19 10 0,25 18 0,48 35 0,-61-47 0,-36-21 0,0 0 0,0 0 0,16 13 0,32 25 0,-45-35 0,1 1 0,-1 0 0,-1 1 0,20 20 0,-21-19 0,0-1 0,1-1 0,0 0 0,13 8 0,-10-7 0,0 1 0,14 13 0,-5-2 0,2-1 0,28 18 0,-24-18 0,36 32 0,-43-33 0,46 30 0,-3-3 0,-8-4 0,-31-25 0,35 33 0,-40-32 0,2-1 0,29 18 0,26 21 0,97 76 0,-134-103 0,20 19 0,-12-12 0,-38-29 0,1 0 0,-2 1 0,19 18 0,-7-6 0,0 0 0,1-2 0,2-1 0,34 20 0,-26-19 0,-22-13 0,0 0 0,-1 1 0,17 13 0,28 24 0,15 15 0,-50-39 0,19 19 0,44 55 0,9 10 0,3 5 0,61 56 0,-73-83 0,-34-39 0,-36-33 0,0 0 0,21 25 0,-21-21 0,31 26 0,-32-29 0,1 0 0,-1 1 0,14 18 0,35 42 0,-39-48 0,0 0 0,48 60 0,-36-38 0,25 37 0,-26-42 0,-27-34 0,1 1 0,-1-1 0,0 1 0,5 9 0,6 20 0,17 49 0,-9-18 0,13 23 0,-34-82 0,0 0 0,1 1 0,0-2 0,7 11 0,9 14 0,-13-16 0,-1 0 0,0 0 0,-1 0 0,-1 1 0,-1 0 0,-1 0 0,2 23 0,-4-29 0,0 1 0,-2-1 0,1 1 0,-2-1 0,1 1 0,-2-1 0,0 0 0,0 1 0,-1-1 0,0-1 0,-10 18 0,12-25 0,0 0 0,-1-1 0,0 1 0,0 0 0,0-1 0,0 0 0,0 0 0,-1 0 0,1 0 0,-1 0 0,0-1 0,0 1 0,0-1 0,0 0 0,0-1 0,-1 1 0,1-1 0,-1 1 0,1-1 0,-6 0 0,2 1 0,1 1 0,0 0 0,-1 0 0,-12 8 0,-22 8 0,18-12 0,0-1 0,-1-2 0,1 0 0,-1-2 0,-29 0 0,-13-2 0,-67-2 0,122 0 0,1 0 0,0-1 0,-1 0 0,-19-10 0,-28-7 0,-74-24 0,102 35 0,0-1 0,0-2 0,1-1 0,1-1 0,-36-23 0,58 33 0,0 1 0,1 0 0,-1 1 0,-14-4 0,14 4 0,0 0 0,0 0 0,0-1 0,-14-6 0,-39-20 0,48 25 0,0-1 0,0-1 0,1 0 0,-16-11 0,8 5 0,1 0 0,-2 2 0,-23-11 0,23 13 0,1-2 0,0 0 0,-24-18 0,30 18 0,-1 1 0,0 0 0,-1 1 0,0 1 0,0 0 0,0 1 0,-1 1 0,-19-5 0,21 6 0,0 0 0,0-2 0,-24-11 0,27 11 0,0 0 0,0 1 0,-1 1 0,0 0 0,1 0 0,-20-2 0,11 2 0,0 0 0,1-1 0,-1-1 0,-26-13 0,3 3 0,-11-8 0,38 16 0,0 1 0,0 1 0,-26-7 0,7 5 0,-35-15 0,-2 0 0,-1-1 0,45 13 0,-51-11 0,-68-19 0,104 27 0,-56-20 0,82 29 0,0-1 0,0 0 0,-18-10 0,-20-8 0,-7 8 0,-6-1 0,8-4 0,36 14 0,-1-2 0,-41-21 0,57 26 0,0 0 0,-1 0 0,0 1 0,0 1 0,0-1 0,-12 0 0,11 1 0,0 0 0,0 0 0,0-1 0,1-1 0,-11-4 0,-42-19 0,39 18 0,-31-18 0,-66-27 0,-3-3 0,-104-64 0,111 57 0,101 55 0,0-1 0,1 0 0,-14-12 0,1 0 0,0 4 0,-39-20 0,7 5 0,-41-35 0,5 13 0,-45-23 0,100 62 0,26 10 0,0 0 0,0-1 0,-15-10 0,3 1 0,-1 1 0,-34-13 0,7 4 0,17 4 0,25 12 0,-1 1 0,0 1 0,-26-9 0,32 13 0,1-1 0,-1 0 0,1-1 0,-11-6 0,11 5 0,-1 1 0,1 0 0,-16-5 0,6 2 0,0 0 0,-24-13 0,-14-6 0,-110-42 0,64 13 0,-8 11 0,13-1 0,-54-22 0,73 30 0,64 31 0,-1 0 0,1 0 0,-12-10 0,12 8 0,1 1 0,-1 0 0,-16-5 0,-9-4 0,0-1 0,-63-40 0,91 52 0,-84-43 0,-23-12 0,60 32 0,9 5 0,2 6 0,38 14 0,-1 1 0,1-1 0,1-1 0,-16-8 0,-3-3 0,0 1 0,-1 1 0,-33-12 0,-39-17 0,12-5 0,51 28 0,-21-7 0,-75-30 0,41 9 0,-32-13 0,99 49 0,0-1 0,-28-18 0,-21-12 0,-128-68 0,186 101 0,0 0 0,-21-17 0,-23-14 0,-226-123 0,265 150 0,1 0 0,-34-16 0,-39-15 0,-17-13 0,14 6 0,41 28 0,30 13 0,1 0 0,0-1 0,-25-18 0,23 13 0,-51-23 0,49 26 0,-42-27 0,-25-16 0,52 32 0,34 20 0,-1 0 0,1 0 0,-14-12 0,3 2 0,0 1 0,-1 1 0,-23-12 0,-25-14 0,-49-34 0,93 56 0,0 0 0,0 1 0,-46-19 0,60 29 0,1 0 0,-1-1 0,-15-11 0,-8-6 0,-148-86 0,124 76 0,15 9 0,-59-43 0,59 42 0,35 22 0,0-1 0,0 1 0,1-2 0,-1 1 0,-10-10 0,7 5 0,0 1 0,-1 0 0,0 1 0,0 0 0,-13-6 0,-25-15 0,9 0 0,-120-78 0,108 69 0,39 27 0,-1 0 0,-26-15 0,21 14 0,1 0 0,0-2 0,-28-24 0,27 20 0,-2 0 0,0 2 0,-24-14 0,31 20 0,0-1 0,-17-16 0,-12-9 0,-143-98 0,142 107 0,31 20 0,0-2 0,-16-12 0,6 4 0,-46-26 0,44 29 0,-41-31 0,51 33 0,-2 1 0,-34-17 0,37 20 0,0 0 0,0-1 0,0 0 0,1-1 0,-15-13 0,14 9 0,-1 2 0,-1 0 0,-20-12 0,-2-1 0,12 0 0,23 20 0,-1 0 0,1 0 0,-1 1 0,0-1 0,0 1 0,-6-4 0,-25-13 0,1-1 0,-33-28 0,30 16 0,-38-42 0,8 5 0,29 40 0,29 24 0,0-1 0,0 0 0,1-1 0,-13-15 0,10 11 0,0 0 0,-1 0 0,-1 1 0,0 1 0,-24-16 0,18 13 0,0 0 0,-17-18 0,28 23 0,0 0 0,0-1 0,-12-18 0,17 22 0,1 0 0,-1 0 0,1-1 0,0 1 0,1-1 0,-1 0 0,1 1 0,0-1 0,0-10 0,0-1 0,0 0 0,1 0 0,1 0 0,1 0 0,0 0 0,1 0 0,1 0 0,1 0 0,10-25 0,9-16 0,-18 43 0,0-1 0,0 1 0,2 0 0,0 1 0,0 0 0,1 0 0,13-14 0,9-12-45,-25 32 80,1-1-1,-1 1 1,11-10-1,-14 15-146,1 1 0,-1-1 0,0 1 0,1 0-1,0 0 1,-1 0 0,1 1 0,0-1 0,0 1 0,0 0-1,0 0 1,5-1 0,8 1-6714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TF-IDF</a:t>
            </a:r>
            <a:r>
              <a:rPr lang="en-US" dirty="0"/>
              <a:t> (Term Frequency-Inverse Document Frequency) is a numerical statistic that reflects the importance of a word in a document relative to a collection of documents (often called a corpus). It’s widely used in </a:t>
            </a:r>
            <a:r>
              <a:rPr lang="en-US" b="1" dirty="0"/>
              <a:t>text mining</a:t>
            </a:r>
            <a:r>
              <a:rPr lang="en-US" dirty="0"/>
              <a:t> and </a:t>
            </a:r>
            <a:r>
              <a:rPr lang="en-US" b="1" dirty="0"/>
              <a:t>information retrieval</a:t>
            </a:r>
            <a:r>
              <a:rPr lang="en-US" dirty="0"/>
              <a:t> to assess which words are most relevant or unique to a specific document within a corpus.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could be something like:</a:t>
            </a:r>
          </a:p>
          <a:p>
            <a:r>
              <a:rPr lang="en-US" dirty="0"/>
              <a:t>"Find people with similar age and income characteristics to a person who is around mid-age (normalized age of 0.7) with a moderately high income (normalized income of 0.6)."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query point</a:t>
            </a:r>
            <a:r>
              <a:rPr lang="en-US" dirty="0"/>
              <a:t> (in red) is now located in </a:t>
            </a:r>
            <a:r>
              <a:rPr lang="en-US" b="1" dirty="0"/>
              <a:t>Partition 2</a:t>
            </a:r>
            <a:r>
              <a:rPr lang="en-US" dirty="0"/>
              <a:t> on the right side of the partition boundary. Its coordinates are (0.7,0.6)(0.7, 0.6)(0.7,0.6).The axes now have more concrete labels: </a:t>
            </a:r>
            <a:r>
              <a:rPr lang="en-US" b="1" dirty="0"/>
              <a:t>"Age (normalized)"</a:t>
            </a:r>
            <a:r>
              <a:rPr lang="en-US" dirty="0"/>
              <a:t> for the x-axis and </a:t>
            </a:r>
            <a:r>
              <a:rPr lang="en-US" b="1" dirty="0"/>
              <a:t>"Income (normalized)"</a:t>
            </a:r>
            <a:r>
              <a:rPr lang="en-US" dirty="0"/>
              <a:t> for the y-axis. These labels represent normalized values of age and income, which are typical dimensions in a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D235A4-970A-B656-9A99-BBDB43DA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2" y="1146837"/>
            <a:ext cx="473020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5864-968C-5EB0-69CE-6B7041E3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65" y="215556"/>
            <a:ext cx="7528869" cy="64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8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C2340-418D-F15E-791F-A054683D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6" y="0"/>
            <a:ext cx="11515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4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C4921-E58C-A3CB-FD62-F687B618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66" y="1028620"/>
            <a:ext cx="9291468" cy="48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Output image">
            <a:extLst>
              <a:ext uri="{FF2B5EF4-FFF2-40B4-BE49-F238E27FC236}">
                <a16:creationId xmlns:a16="http://schemas.microsoft.com/office/drawing/2014/main" id="{ED6D1108-2727-BF57-5567-069E7483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090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8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039A9-EE93-68E8-F3F2-84BD4E85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35" y="777882"/>
            <a:ext cx="8927529" cy="530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8F8A9-61A9-AEEB-C177-156B7391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96" y="0"/>
            <a:ext cx="11229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5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D77F2-44B5-F920-522D-648760D7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47" y="45427"/>
            <a:ext cx="6751905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1356-66EF-E334-71E5-2439C6C4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8A41FA12-AEB1-D89C-E0DB-8BB5CDB6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0"/>
            <a:ext cx="1095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5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981EB-5311-984A-926F-AECAFAA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55" y="976015"/>
            <a:ext cx="9905290" cy="49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2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08937-6392-CC96-0A21-6724A8A2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3" y="0"/>
            <a:ext cx="12009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4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E1FB3-1F5A-29C4-5921-E51CB5EB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2103005"/>
            <a:ext cx="8268417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61C18-33A5-15ED-2A4D-F20AE7FD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8" y="272962"/>
            <a:ext cx="8188404" cy="63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Output image">
            <a:extLst>
              <a:ext uri="{FF2B5EF4-FFF2-40B4-BE49-F238E27FC236}">
                <a16:creationId xmlns:a16="http://schemas.microsoft.com/office/drawing/2014/main" id="{BC764234-439C-365B-B4D2-15A38656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"/>
            <a:ext cx="12192000" cy="64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2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F4E5-FBB9-7978-A3E1-941C6747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23" y="912916"/>
            <a:ext cx="9743353" cy="50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0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062B5-2001-B7E5-EEE8-A7BD52C5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22" y="0"/>
            <a:ext cx="1022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1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57D7C-6CC2-8ACB-0045-AD2E63B3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0"/>
            <a:ext cx="1137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6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757FE-A3F7-E7DF-D770-1FC104FC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864"/>
            <a:ext cx="12192000" cy="60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0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0AD8D-EF73-ABA1-A981-F4FE19DB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2" y="1504454"/>
            <a:ext cx="10102456" cy="38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1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6A85D378-53BF-8C85-6A88-70458367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0"/>
            <a:ext cx="1097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92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3F137-2B27-F648-697A-9B2FEE83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03"/>
            <a:ext cx="12192000" cy="58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2CFAF-75D8-A9F8-015E-FF214D32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8" y="1100469"/>
            <a:ext cx="9601204" cy="46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4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05DA1-DEDC-80DC-C858-730B6C19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97"/>
            <a:ext cx="12192000" cy="65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2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23599B43-F94C-6681-4090-D8E7B928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0"/>
            <a:ext cx="1057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9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D7564-A433-02B6-BE0B-12885CB2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83"/>
            <a:ext cx="12192000" cy="60388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48F33F-33CC-08B1-E84F-D56FE1199C6E}"/>
                  </a:ext>
                </a:extLst>
              </p14:cNvPr>
              <p14:cNvContentPartPr/>
              <p14:nvPr/>
            </p14:nvContentPartPr>
            <p14:xfrm>
              <a:off x="7690825" y="3110615"/>
              <a:ext cx="4495320" cy="248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48F33F-33CC-08B1-E84F-D56FE1199C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4705" y="3104495"/>
                <a:ext cx="4507560" cy="24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31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30C99-BDAE-A264-1E27-B2749847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954"/>
            <a:ext cx="12192000" cy="6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75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07149-FBF9-7DDE-0C04-8496E57D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10" y="456897"/>
            <a:ext cx="8848981" cy="59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2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utput image">
            <a:extLst>
              <a:ext uri="{FF2B5EF4-FFF2-40B4-BE49-F238E27FC236}">
                <a16:creationId xmlns:a16="http://schemas.microsoft.com/office/drawing/2014/main" id="{A96D907B-02A0-5969-1CFE-E6F4A416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0"/>
            <a:ext cx="1089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6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182EA-99EF-EBD7-5746-B1FE0056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259"/>
            <a:ext cx="12192000" cy="57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00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41BD0-2EEB-023F-4E02-EF295FA7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82"/>
            <a:ext cx="12192000" cy="62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40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E86AF-6ADC-AE31-E543-AECBF2F6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2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4220-C8A2-DB60-0321-CC839680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752"/>
            <a:ext cx="12192000" cy="62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85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3C0B3-651C-42EE-F95F-0076BF53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443"/>
            <a:ext cx="12192000" cy="60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DF990-05AA-F577-492E-015F96EE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522"/>
            <a:ext cx="12192000" cy="48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1644B-5759-788D-3FF4-09EA64CC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20"/>
            <a:ext cx="12192000" cy="65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0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5359D-51E4-75FD-8173-7D28A3B6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454"/>
            <a:ext cx="12192000" cy="544273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2D7806-0816-B536-3F39-EB11792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641"/>
            <a:ext cx="10376510" cy="1117813"/>
          </a:xfrm>
        </p:spPr>
        <p:txBody>
          <a:bodyPr>
            <a:normAutofit/>
          </a:bodyPr>
          <a:lstStyle/>
          <a:p>
            <a:r>
              <a:rPr lang="en-US" sz="2800" dirty="0"/>
              <a:t>Illustration of Data Quantization: </a:t>
            </a:r>
            <a:br>
              <a:rPr lang="en-US" sz="2800" dirty="0"/>
            </a:br>
            <a:r>
              <a:rPr lang="en-US" sz="2800" dirty="0"/>
              <a:t>From High Precision to Compressed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868702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9E147-EA49-F6FD-403E-555F5F28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"/>
            <a:ext cx="12192000" cy="68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2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ABA92-7CA2-82EA-2C8E-7352B27B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136"/>
            <a:ext cx="12192000" cy="28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2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3CC25-B3E3-4158-BF71-07373CFE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44" y="0"/>
            <a:ext cx="864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EE6A-8D4B-20B1-67F0-9748606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1CBBC-FDD4-1546-A4D1-30B689BC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4095F-EF26-0F23-A5E3-973566C8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29" y="0"/>
            <a:ext cx="10352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CCECE-35C0-2292-C8D6-ECB1B694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511"/>
            <a:ext cx="12192000" cy="60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755AD-C7F4-D21B-E99E-5FCA56CD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474"/>
            <a:ext cx="12192000" cy="61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2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utput image">
            <a:extLst>
              <a:ext uri="{FF2B5EF4-FFF2-40B4-BE49-F238E27FC236}">
                <a16:creationId xmlns:a16="http://schemas.microsoft.com/office/drawing/2014/main" id="{EE7A7870-A901-3610-283A-EBDAC537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0"/>
            <a:ext cx="8502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4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1CA20-F88C-A9F5-2FD8-AFEB17DA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57" y="504540"/>
            <a:ext cx="8376685" cy="58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7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10799</TotalTime>
  <Words>210</Words>
  <Application>Microsoft Office PowerPoint</Application>
  <PresentationFormat>Widescreen</PresentationFormat>
  <Paragraphs>11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Illustration of Data Quantization:  From High Precision to Compressed Approximation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13</cp:revision>
  <dcterms:created xsi:type="dcterms:W3CDTF">2024-06-30T01:37:58Z</dcterms:created>
  <dcterms:modified xsi:type="dcterms:W3CDTF">2024-11-08T09:28:41Z</dcterms:modified>
</cp:coreProperties>
</file>